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</p:sldIdLst>
  <p:sldSz cx="12192000" cy="6858000"/>
  <p:notesSz cx="6888163" cy="100187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2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293DE8-E26F-45CD-B0DB-26994BC131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AB1A0D-67A9-4393-99B2-E7ABC97945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A57251-FD6A-4ADE-BF51-D08989AB9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588615-007F-452C-B96E-E0896D2FD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369D02-CFA5-4D3B-B59C-DFDD2206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94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4AAA71-04D4-479B-AE34-24C088661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94FD841-2732-4686-9C13-DBDF0FAA9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CD02296-D42D-4C98-9B7C-186580F26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FABA25-9014-4B53-8C0C-9AA4B0D0E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52E9A29-FEC6-4759-9836-A9DA72777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639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AEF3F88-4C0C-4400-AA98-A5D03FF605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13E6C21-F3A7-40D9-9264-A865B0D52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9CDEA95-4B10-42D4-9C39-6E43422E9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0313CE-A038-4D24-B835-73E2F61BF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50E3474-A71A-4B20-9AF9-AFA85A690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395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6C6A79-6128-4AAC-9B58-FA3879CE7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B4F48B-27C2-4A6E-916E-1E5B48513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AF9361-FB02-4A1E-BDAC-C04B3942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5C95B5-C2A2-407A-A617-02745BDA1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3F0B5E-1A49-4A5A-8BA1-D09879FF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83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1C4AC4-4977-4EE5-B482-10305C6D4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6D8D306-5F2C-4E7E-AB15-78A843A94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000507-45A9-41A6-84B4-99442F41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C3F4F4-2470-4E1A-9856-7C5B96C75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7EFB75-C0E9-4BE1-86F5-DF4F70A6D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611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D64BE7-FD05-4545-B83D-BE96B1380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9850E96-F5D2-46F3-852E-9700FA876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BC2AE62-53D5-413F-B93F-14BC169C63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033EA7E-3006-42CD-88C7-CD6609CB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713FC6-98D3-4C20-9CCF-002825DA0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2FB93E5-1AA9-4877-85CB-CD5E26F9A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734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492102-BCB6-49B6-ADC0-D79CA429B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8812318-CD56-458A-94BE-E9699A601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6E835B4-9085-4D5E-8E15-CD11C3FD4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89D40EF-AEF6-4639-BE3E-9268BBCDA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4745020-A5F3-4679-956C-46E45EADC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D4F5524-3CE3-441A-8CC2-72113B72A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E141F60-27F4-47BC-8469-B2EB2A0A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47A35C5-8356-4E6F-8528-BF0095285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5448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227F88-6AB8-461E-9B51-F31C68F2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2F28E8C-2531-4E67-9B32-EB97FF649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1E09F12-C1A1-4EEE-833C-4CC4F62C4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A689A02-1B07-4C9B-B65F-5A2E39EE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ED3D8E4-C847-4B92-A7BF-897EA64F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129479C-73B3-44F4-AF65-A7B5DBF23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516E253-85CC-48D3-9EEF-172E0475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791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D0817A-35AE-4C3C-BEF4-1777ED044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568BA7-3AE9-4E5F-96B9-F156883E8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B149FB8-D83B-4321-8F24-E0F9A85C9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8CAF96A-FE49-40D5-A714-8D4648FAA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9DA396F-DB23-4A75-8AF7-101F19702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6031E23-AAE4-4809-A7A0-EA1FB7F4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312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06E04D-C401-46D0-9D42-F0DE01979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FEC5FF6-D11E-4D8A-94F1-3E6D16F92E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589BCBE-A093-425F-822D-761FD3A2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159BBC7-D2BF-483B-A423-FF0DF3221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114A6FF-426A-480B-BEA6-D27EB7242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9C14EF6-2792-4EC9-AF21-E937092F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6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C283B1F-777D-45BA-97D0-8705EEECC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2CD8634-251B-4121-9008-4717FE112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F806608-6737-484E-AF51-D020690417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1FF2A-2666-4EF4-8C8B-6DFF65C25E40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6E97F3-65C7-4AE7-A16A-F456ED8F32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75C969-D2AD-4EA1-A9BA-FF5A6D18A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FD7CA-CD76-4035-990A-26975D9BF4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014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D3DF72-8AAE-4A0C-95C0-9E00C5132BF7}"/>
              </a:ext>
            </a:extLst>
          </p:cNvPr>
          <p:cNvSpPr txBox="1"/>
          <p:nvPr/>
        </p:nvSpPr>
        <p:spPr>
          <a:xfrm>
            <a:off x="0" y="765142"/>
            <a:ext cx="335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기능 정리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6CFB78-175F-464B-B3C1-8F1EEE2D78EA}"/>
              </a:ext>
            </a:extLst>
          </p:cNvPr>
          <p:cNvSpPr txBox="1"/>
          <p:nvPr/>
        </p:nvSpPr>
        <p:spPr>
          <a:xfrm>
            <a:off x="0" y="1036924"/>
            <a:ext cx="5584825" cy="5867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1400" dirty="0"/>
              <a:t>입력 전압 </a:t>
            </a:r>
            <a:r>
              <a:rPr lang="en-US" altLang="ko-KR" sz="1400" dirty="0"/>
              <a:t>AC220V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1400" dirty="0"/>
              <a:t>출력 전압 </a:t>
            </a:r>
            <a:r>
              <a:rPr lang="en-US" altLang="ko-KR" sz="1400" dirty="0"/>
              <a:t>AC220V / 5A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ko-KR" sz="1400" dirty="0">
                <a:highlight>
                  <a:srgbClr val="FFFF00"/>
                </a:highlight>
              </a:rPr>
              <a:t>GPS – </a:t>
            </a:r>
            <a:r>
              <a:rPr lang="ko-KR" altLang="en-US" sz="1400" dirty="0">
                <a:highlight>
                  <a:srgbClr val="FFFF00"/>
                </a:highlight>
              </a:rPr>
              <a:t>위치정보 및 시간동기화 </a:t>
            </a:r>
            <a:r>
              <a:rPr lang="en-US" altLang="ko-KR" sz="1400" dirty="0">
                <a:highlight>
                  <a:srgbClr val="FFFF00"/>
                </a:highlight>
              </a:rPr>
              <a:t>(</a:t>
            </a:r>
            <a:r>
              <a:rPr lang="ko-KR" altLang="en-US" sz="1400" dirty="0">
                <a:highlight>
                  <a:srgbClr val="FFFF00"/>
                </a:highlight>
              </a:rPr>
              <a:t>옵션</a:t>
            </a:r>
            <a:r>
              <a:rPr lang="en-US" altLang="ko-KR" sz="1400" dirty="0">
                <a:highlight>
                  <a:srgbClr val="FFFF00"/>
                </a:highlight>
              </a:rPr>
              <a:t>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1400" dirty="0" err="1"/>
              <a:t>통신모듈</a:t>
            </a:r>
            <a:r>
              <a:rPr lang="ko-KR" altLang="en-US" sz="1400" dirty="0"/>
              <a:t> </a:t>
            </a:r>
            <a:r>
              <a:rPr lang="en-US" altLang="ko-KR" sz="1400" dirty="0"/>
              <a:t>– </a:t>
            </a:r>
            <a:r>
              <a:rPr lang="ko-KR" altLang="en-US" sz="1400" dirty="0"/>
              <a:t>통신용 </a:t>
            </a:r>
            <a:r>
              <a:rPr lang="en-US" altLang="ko-KR" sz="1400" dirty="0"/>
              <a:t>/ </a:t>
            </a:r>
            <a:r>
              <a:rPr lang="ko-KR" altLang="en-US" sz="1400" dirty="0">
                <a:highlight>
                  <a:srgbClr val="FFFF00"/>
                </a:highlight>
              </a:rPr>
              <a:t>정전 보고용 </a:t>
            </a:r>
            <a:r>
              <a:rPr lang="ko-KR" altLang="en-US" sz="1400" dirty="0" err="1">
                <a:highlight>
                  <a:srgbClr val="FFFF00"/>
                </a:highlight>
              </a:rPr>
              <a:t>밧데리</a:t>
            </a:r>
            <a:r>
              <a:rPr lang="ko-KR" altLang="en-US" sz="1400" dirty="0">
                <a:highlight>
                  <a:srgbClr val="FFFF00"/>
                </a:highlight>
              </a:rPr>
              <a:t> 적용 </a:t>
            </a:r>
            <a:r>
              <a:rPr lang="en-US" altLang="ko-KR" sz="1400" dirty="0">
                <a:highlight>
                  <a:srgbClr val="FFFF00"/>
                </a:highlight>
              </a:rPr>
              <a:t>/ </a:t>
            </a:r>
            <a:r>
              <a:rPr lang="ko-KR" altLang="en-US" sz="1400" dirty="0">
                <a:highlight>
                  <a:srgbClr val="FFFF00"/>
                </a:highlight>
              </a:rPr>
              <a:t>정전보고</a:t>
            </a:r>
            <a:r>
              <a:rPr lang="en-US" altLang="ko-KR" sz="1400" dirty="0">
                <a:highlight>
                  <a:srgbClr val="FFFF00"/>
                </a:highlight>
              </a:rPr>
              <a:t>(</a:t>
            </a:r>
            <a:r>
              <a:rPr lang="ko-KR" altLang="en-US" sz="1400" dirty="0">
                <a:highlight>
                  <a:srgbClr val="FFFF00"/>
                </a:highlight>
              </a:rPr>
              <a:t>옵션</a:t>
            </a:r>
            <a:r>
              <a:rPr lang="en-US" altLang="ko-KR" sz="1400" dirty="0">
                <a:highlight>
                  <a:srgbClr val="FFFF00"/>
                </a:highlight>
              </a:rPr>
              <a:t>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1400" dirty="0" err="1"/>
              <a:t>디밍</a:t>
            </a:r>
            <a:r>
              <a:rPr lang="ko-KR" altLang="en-US" sz="1400" dirty="0"/>
              <a:t> </a:t>
            </a:r>
            <a:r>
              <a:rPr lang="en-US" altLang="ko-KR" sz="1400" dirty="0"/>
              <a:t>– DC0~10</a:t>
            </a:r>
            <a:r>
              <a:rPr lang="ko-KR" altLang="en-US" sz="1400" dirty="0"/>
              <a:t>출력 </a:t>
            </a:r>
            <a:r>
              <a:rPr lang="en-US" altLang="ko-KR" sz="1400" dirty="0"/>
              <a:t>/ </a:t>
            </a:r>
            <a:r>
              <a:rPr lang="ko-KR" altLang="en-US" sz="1400" dirty="0" err="1"/>
              <a:t>디밍</a:t>
            </a:r>
            <a:r>
              <a:rPr lang="ko-KR" altLang="en-US" sz="1400" dirty="0"/>
              <a:t> 컨버터 적용시</a:t>
            </a: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en-US" altLang="ko-KR" sz="1400" dirty="0"/>
              <a:t>   - </a:t>
            </a:r>
            <a:r>
              <a:rPr lang="ko-KR" altLang="en-US" sz="1400" u="sng" dirty="0"/>
              <a:t>점등 시 </a:t>
            </a:r>
            <a:r>
              <a:rPr lang="ko-KR" altLang="en-US" sz="1400" u="sng" dirty="0" err="1"/>
              <a:t>디밍</a:t>
            </a:r>
            <a:r>
              <a:rPr lang="ko-KR" altLang="en-US" sz="1400" u="sng" dirty="0"/>
              <a:t> 설정</a:t>
            </a:r>
            <a:endParaRPr lang="en-US" altLang="ko-KR" sz="1400" u="sng" dirty="0"/>
          </a:p>
          <a:p>
            <a:pPr>
              <a:lnSpc>
                <a:spcPct val="150000"/>
              </a:lnSpc>
            </a:pPr>
            <a:r>
              <a:rPr lang="en-US" altLang="ko-KR" sz="1400" dirty="0"/>
              <a:t>   - 2 </a:t>
            </a:r>
            <a:r>
              <a:rPr lang="ko-KR" altLang="en-US" sz="1400" dirty="0"/>
              <a:t>단계별 </a:t>
            </a:r>
            <a:r>
              <a:rPr lang="ko-KR" altLang="en-US" sz="1400" dirty="0" err="1"/>
              <a:t>디밍</a:t>
            </a:r>
            <a:r>
              <a:rPr lang="ko-KR" altLang="en-US" sz="1400" dirty="0"/>
              <a:t> 스케줄 설정</a:t>
            </a: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en-US" altLang="ko-KR" sz="1400" dirty="0"/>
              <a:t>6.   </a:t>
            </a:r>
            <a:r>
              <a:rPr lang="ko-KR" altLang="en-US" sz="1400" dirty="0"/>
              <a:t>보호 휴즈 </a:t>
            </a:r>
            <a:r>
              <a:rPr lang="en-US" altLang="ko-KR" sz="1400" dirty="0"/>
              <a:t>/ </a:t>
            </a:r>
            <a:r>
              <a:rPr lang="ko-KR" altLang="en-US" sz="1400" dirty="0" err="1"/>
              <a:t>전선휴즈로</a:t>
            </a:r>
            <a:r>
              <a:rPr lang="ko-KR" altLang="en-US" sz="1400" dirty="0"/>
              <a:t> 가능</a:t>
            </a:r>
            <a:endParaRPr lang="en-US" altLang="ko-KR" sz="1400" dirty="0"/>
          </a:p>
          <a:p>
            <a:pPr marL="342900" indent="-342900">
              <a:lnSpc>
                <a:spcPct val="150000"/>
              </a:lnSpc>
              <a:buAutoNum type="arabicPeriod" startAt="7"/>
            </a:pPr>
            <a:r>
              <a:rPr lang="ko-KR" altLang="en-US" sz="1400" dirty="0"/>
              <a:t>입</a:t>
            </a:r>
            <a:r>
              <a:rPr lang="en-US" altLang="ko-KR" sz="1400" dirty="0"/>
              <a:t>/</a:t>
            </a:r>
            <a:r>
              <a:rPr lang="ko-KR" altLang="en-US" sz="1400" dirty="0"/>
              <a:t>출력 표시 </a:t>
            </a:r>
            <a:r>
              <a:rPr lang="en-US" altLang="ko-KR" sz="1400" dirty="0"/>
              <a:t>LED</a:t>
            </a:r>
            <a:r>
              <a:rPr lang="ko-KR" altLang="en-US" sz="1400" dirty="0"/>
              <a:t>램프</a:t>
            </a:r>
            <a:endParaRPr lang="en-US" altLang="ko-KR" sz="1400" dirty="0"/>
          </a:p>
          <a:p>
            <a:pPr marL="342900" indent="-342900">
              <a:lnSpc>
                <a:spcPct val="150000"/>
              </a:lnSpc>
              <a:buAutoNum type="arabicPeriod" startAt="7"/>
            </a:pPr>
            <a:r>
              <a:rPr lang="ko-KR" altLang="en-US" sz="1400" dirty="0"/>
              <a:t>전류 </a:t>
            </a:r>
            <a:r>
              <a:rPr lang="en-US" altLang="ko-KR" sz="1400" dirty="0"/>
              <a:t>/ </a:t>
            </a:r>
            <a:r>
              <a:rPr lang="ko-KR" altLang="en-US" sz="1400" dirty="0"/>
              <a:t>누전 </a:t>
            </a:r>
            <a:r>
              <a:rPr lang="en-US" altLang="ko-KR" sz="1400" dirty="0"/>
              <a:t>/ </a:t>
            </a:r>
            <a:r>
              <a:rPr lang="ko-KR" altLang="en-US" sz="1400" dirty="0"/>
              <a:t>전력 </a:t>
            </a:r>
            <a:r>
              <a:rPr lang="en-US" altLang="ko-KR" sz="1400" dirty="0"/>
              <a:t>/ </a:t>
            </a:r>
            <a:r>
              <a:rPr lang="ko-KR" altLang="en-US" sz="1400" dirty="0"/>
              <a:t>전력사용량 </a:t>
            </a:r>
            <a:r>
              <a:rPr lang="en-US" altLang="ko-KR" sz="1400" dirty="0"/>
              <a:t>/ </a:t>
            </a:r>
            <a:r>
              <a:rPr lang="ko-KR" altLang="en-US" sz="1400" dirty="0"/>
              <a:t>전압</a:t>
            </a:r>
            <a:endParaRPr lang="en-US" altLang="ko-KR" sz="1400" dirty="0"/>
          </a:p>
          <a:p>
            <a:pPr marL="342900" indent="-342900">
              <a:lnSpc>
                <a:spcPct val="150000"/>
              </a:lnSpc>
              <a:buAutoNum type="arabicPeriod" startAt="7"/>
            </a:pPr>
            <a:r>
              <a:rPr lang="ko-KR" altLang="en-US" sz="1400" dirty="0"/>
              <a:t>안정기상태 </a:t>
            </a:r>
            <a:r>
              <a:rPr lang="en-US" altLang="ko-KR" sz="1400" dirty="0"/>
              <a:t>/</a:t>
            </a:r>
            <a:r>
              <a:rPr lang="ko-KR" altLang="en-US" sz="1400" dirty="0"/>
              <a:t> 램프상태 </a:t>
            </a:r>
            <a:r>
              <a:rPr lang="en-US" altLang="ko-KR" sz="1400" dirty="0"/>
              <a:t>/ </a:t>
            </a:r>
            <a:r>
              <a:rPr lang="ko-KR" altLang="en-US" sz="1400" dirty="0"/>
              <a:t>이상점등</a:t>
            </a:r>
            <a:endParaRPr lang="en-US" altLang="ko-KR" sz="1400" dirty="0"/>
          </a:p>
          <a:p>
            <a:pPr marL="342900" indent="-342900">
              <a:lnSpc>
                <a:spcPct val="150000"/>
              </a:lnSpc>
              <a:buAutoNum type="arabicPeriod" startAt="7"/>
            </a:pPr>
            <a:r>
              <a:rPr lang="ko-KR" altLang="en-US" sz="1400" dirty="0"/>
              <a:t>지역코드 </a:t>
            </a:r>
            <a:r>
              <a:rPr lang="en-US" altLang="ko-KR" sz="1400" dirty="0"/>
              <a:t>21</a:t>
            </a:r>
            <a:r>
              <a:rPr lang="ko-KR" altLang="en-US" sz="1400" dirty="0"/>
              <a:t>곳</a:t>
            </a:r>
            <a:endParaRPr lang="en-US" altLang="ko-KR" sz="1400" dirty="0"/>
          </a:p>
          <a:p>
            <a:pPr marL="342900" indent="-342900">
              <a:lnSpc>
                <a:spcPct val="150000"/>
              </a:lnSpc>
              <a:buAutoNum type="arabicPeriod" startAt="7"/>
            </a:pPr>
            <a:r>
              <a:rPr lang="ko-KR" altLang="en-US" sz="1400" dirty="0"/>
              <a:t>지역설정 </a:t>
            </a:r>
            <a:r>
              <a:rPr lang="en-US" altLang="ko-KR" sz="1400" dirty="0"/>
              <a:t>/ </a:t>
            </a:r>
            <a:r>
              <a:rPr lang="ko-KR" altLang="en-US" sz="1400" dirty="0"/>
              <a:t>지정시간 </a:t>
            </a:r>
            <a:r>
              <a:rPr lang="en-US" altLang="ko-KR" sz="1400" dirty="0"/>
              <a:t>(</a:t>
            </a:r>
            <a:r>
              <a:rPr lang="ko-KR" altLang="en-US" sz="1400" dirty="0"/>
              <a:t>상시소등</a:t>
            </a:r>
            <a:r>
              <a:rPr lang="en-US" altLang="ko-KR" sz="1400" dirty="0"/>
              <a:t>, </a:t>
            </a:r>
            <a:r>
              <a:rPr lang="ko-KR" altLang="en-US" sz="1400" dirty="0"/>
              <a:t>상시점등</a:t>
            </a:r>
            <a:r>
              <a:rPr lang="en-US" altLang="ko-KR" sz="1400" dirty="0"/>
              <a:t>)</a:t>
            </a:r>
          </a:p>
          <a:p>
            <a:pPr marL="342900" indent="-342900">
              <a:lnSpc>
                <a:spcPct val="150000"/>
              </a:lnSpc>
              <a:buAutoNum type="arabicPeriod" startAt="7"/>
            </a:pPr>
            <a:r>
              <a:rPr lang="ko-KR" altLang="en-US" sz="1400" dirty="0"/>
              <a:t>심야소등 </a:t>
            </a:r>
            <a:r>
              <a:rPr lang="en-US" altLang="ko-KR" sz="1400" dirty="0"/>
              <a:t>/ </a:t>
            </a:r>
            <a:r>
              <a:rPr lang="ko-KR" altLang="en-US" sz="1400" dirty="0"/>
              <a:t>적용기간</a:t>
            </a:r>
            <a:endParaRPr lang="en-US" altLang="ko-KR" sz="1400" dirty="0"/>
          </a:p>
          <a:p>
            <a:pPr marL="342900" indent="-342900">
              <a:lnSpc>
                <a:spcPct val="150000"/>
              </a:lnSpc>
              <a:buAutoNum type="arabicPeriod" startAt="7"/>
            </a:pPr>
            <a:r>
              <a:rPr lang="ko-KR" altLang="en-US" sz="1400" dirty="0"/>
              <a:t>강제제어 </a:t>
            </a:r>
            <a:r>
              <a:rPr lang="en-US" altLang="ko-KR" sz="1400" dirty="0"/>
              <a:t>/ </a:t>
            </a:r>
            <a:r>
              <a:rPr lang="ko-KR" altLang="en-US" sz="1400" dirty="0"/>
              <a:t>유지시간 </a:t>
            </a:r>
            <a:r>
              <a:rPr lang="en-US" altLang="ko-KR" sz="1400" dirty="0"/>
              <a:t>3</a:t>
            </a:r>
            <a:r>
              <a:rPr lang="ko-KR" altLang="en-US" sz="1400" dirty="0"/>
              <a:t>분 </a:t>
            </a:r>
            <a:r>
              <a:rPr lang="en-US" altLang="ko-KR" sz="1400" dirty="0"/>
              <a:t>(+-99) / </a:t>
            </a:r>
            <a:r>
              <a:rPr lang="ko-KR" altLang="en-US" sz="1400" dirty="0"/>
              <a:t>무제한</a:t>
            </a:r>
            <a:endParaRPr lang="en-US" altLang="ko-KR" sz="1400" dirty="0"/>
          </a:p>
          <a:p>
            <a:pPr marL="342900" indent="-342900">
              <a:lnSpc>
                <a:spcPct val="150000"/>
              </a:lnSpc>
              <a:buAutoNum type="arabicPeriod" startAt="7"/>
            </a:pPr>
            <a:r>
              <a:rPr lang="ko-KR" altLang="en-US" sz="1400" dirty="0" err="1"/>
              <a:t>점소등</a:t>
            </a:r>
            <a:r>
              <a:rPr lang="ko-KR" altLang="en-US" sz="1400" dirty="0"/>
              <a:t> 보정 </a:t>
            </a:r>
            <a:r>
              <a:rPr lang="en-US" altLang="ko-KR" sz="1400" dirty="0"/>
              <a:t>+-99</a:t>
            </a:r>
            <a:r>
              <a:rPr lang="ko-KR" altLang="en-US" sz="1400" dirty="0"/>
              <a:t>분</a:t>
            </a:r>
            <a:endParaRPr lang="en-US" altLang="ko-KR" sz="1400" dirty="0"/>
          </a:p>
          <a:p>
            <a:pPr marL="342900" indent="-342900">
              <a:lnSpc>
                <a:spcPct val="150000"/>
              </a:lnSpc>
              <a:buAutoNum type="arabicPeriod" startAt="7"/>
            </a:pPr>
            <a:r>
              <a:rPr lang="en-US" altLang="ko-KR" sz="1400" dirty="0"/>
              <a:t>Lora</a:t>
            </a:r>
            <a:r>
              <a:rPr lang="ko-KR" altLang="en-US" sz="1400" dirty="0"/>
              <a:t>모뎀 </a:t>
            </a:r>
            <a:r>
              <a:rPr lang="en-US" altLang="ko-KR" sz="1400" dirty="0"/>
              <a:t>: </a:t>
            </a:r>
            <a:r>
              <a:rPr lang="ko-KR" altLang="en-US" sz="1400" dirty="0"/>
              <a:t>외장형 모뎀적용</a:t>
            </a:r>
            <a:r>
              <a:rPr lang="en-US" altLang="ko-KR" sz="1400" dirty="0"/>
              <a:t>(SKT)</a:t>
            </a:r>
          </a:p>
          <a:p>
            <a:pPr marL="342900" indent="-342900">
              <a:lnSpc>
                <a:spcPct val="150000"/>
              </a:lnSpc>
              <a:buAutoNum type="arabicPeriod" startAt="7"/>
            </a:pPr>
            <a:r>
              <a:rPr lang="ko-KR" altLang="en-US" sz="1400" dirty="0" err="1"/>
              <a:t>유니트</a:t>
            </a:r>
            <a:r>
              <a:rPr lang="ko-KR" altLang="en-US" sz="1400" dirty="0"/>
              <a:t> 케이스 금형 제작필요</a:t>
            </a:r>
            <a:endParaRPr lang="en-US" altLang="ko-KR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41E084-8287-423B-9F20-1F508A374959}"/>
              </a:ext>
            </a:extLst>
          </p:cNvPr>
          <p:cNvSpPr txBox="1"/>
          <p:nvPr/>
        </p:nvSpPr>
        <p:spPr>
          <a:xfrm>
            <a:off x="10519747" y="1201854"/>
            <a:ext cx="1672253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 0. </a:t>
            </a:r>
            <a:r>
              <a:rPr lang="ko-KR" altLang="en-US" sz="1400" dirty="0"/>
              <a:t>서울</a:t>
            </a:r>
            <a:endParaRPr lang="en-US" altLang="ko-KR" sz="1400" dirty="0"/>
          </a:p>
          <a:p>
            <a:r>
              <a:rPr lang="en-US" altLang="ko-KR" sz="1400" dirty="0"/>
              <a:t> 1. </a:t>
            </a:r>
            <a:r>
              <a:rPr lang="ko-KR" altLang="en-US" sz="1400" dirty="0" err="1"/>
              <a:t>경기서부</a:t>
            </a:r>
            <a:r>
              <a:rPr lang="en-US" altLang="ko-KR" sz="1400" dirty="0"/>
              <a:t>(</a:t>
            </a:r>
            <a:r>
              <a:rPr lang="ko-KR" altLang="en-US" sz="1400" dirty="0"/>
              <a:t>인천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 2. </a:t>
            </a:r>
            <a:r>
              <a:rPr lang="ko-KR" altLang="en-US" sz="1400" dirty="0"/>
              <a:t>경기동부</a:t>
            </a:r>
            <a:r>
              <a:rPr lang="en-US" altLang="ko-KR" sz="1400" dirty="0"/>
              <a:t>(</a:t>
            </a:r>
            <a:r>
              <a:rPr lang="ko-KR" altLang="en-US" sz="1400" dirty="0"/>
              <a:t>광주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 3. </a:t>
            </a:r>
            <a:r>
              <a:rPr lang="ko-KR" altLang="en-US" sz="1400" dirty="0"/>
              <a:t>경기남부</a:t>
            </a:r>
            <a:r>
              <a:rPr lang="en-US" altLang="ko-KR" sz="1400" dirty="0"/>
              <a:t>(</a:t>
            </a:r>
            <a:r>
              <a:rPr lang="ko-KR" altLang="en-US" sz="1400" dirty="0"/>
              <a:t>평택</a:t>
            </a:r>
            <a:r>
              <a:rPr lang="en-US" altLang="ko-KR" sz="1400" dirty="0"/>
              <a:t>)</a:t>
            </a:r>
          </a:p>
          <a:p>
            <a:endParaRPr lang="en-US" altLang="ko-KR" sz="1400" dirty="0"/>
          </a:p>
          <a:p>
            <a:r>
              <a:rPr lang="en-US" altLang="ko-KR" sz="1400" dirty="0"/>
              <a:t> 4. </a:t>
            </a:r>
            <a:r>
              <a:rPr lang="ko-KR" altLang="en-US" sz="1400" dirty="0"/>
              <a:t>강원동부</a:t>
            </a:r>
            <a:r>
              <a:rPr lang="en-US" altLang="ko-KR" sz="1400" dirty="0"/>
              <a:t>(</a:t>
            </a:r>
            <a:r>
              <a:rPr lang="ko-KR" altLang="en-US" sz="1400" dirty="0"/>
              <a:t>속초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 5. </a:t>
            </a:r>
            <a:r>
              <a:rPr lang="ko-KR" altLang="en-US" sz="1400" dirty="0" err="1"/>
              <a:t>강원서부</a:t>
            </a:r>
            <a:r>
              <a:rPr lang="en-US" altLang="ko-KR" sz="1400" dirty="0"/>
              <a:t>(</a:t>
            </a:r>
            <a:r>
              <a:rPr lang="ko-KR" altLang="en-US" sz="1400" dirty="0"/>
              <a:t>여주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 6. </a:t>
            </a:r>
            <a:r>
              <a:rPr lang="ko-KR" altLang="en-US" sz="1400" dirty="0"/>
              <a:t>강원남부</a:t>
            </a:r>
            <a:r>
              <a:rPr lang="en-US" altLang="ko-KR" sz="1400" dirty="0"/>
              <a:t>(</a:t>
            </a:r>
            <a:r>
              <a:rPr lang="ko-KR" altLang="en-US" sz="1400" dirty="0"/>
              <a:t>태백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 7. </a:t>
            </a:r>
            <a:r>
              <a:rPr lang="ko-KR" altLang="en-US" sz="1400" dirty="0"/>
              <a:t>강원북부</a:t>
            </a:r>
            <a:r>
              <a:rPr lang="en-US" altLang="ko-KR" sz="1400" dirty="0"/>
              <a:t>(</a:t>
            </a:r>
            <a:r>
              <a:rPr lang="ko-KR" altLang="en-US" sz="1400" dirty="0"/>
              <a:t>춘천</a:t>
            </a:r>
            <a:r>
              <a:rPr lang="en-US" altLang="ko-KR" sz="1400" dirty="0"/>
              <a:t>)</a:t>
            </a:r>
          </a:p>
          <a:p>
            <a:endParaRPr lang="en-US" altLang="ko-KR" sz="1400" dirty="0"/>
          </a:p>
          <a:p>
            <a:r>
              <a:rPr lang="en-US" altLang="ko-KR" sz="1400" dirty="0"/>
              <a:t> 8. </a:t>
            </a:r>
            <a:r>
              <a:rPr lang="ko-KR" altLang="en-US" sz="1400" dirty="0"/>
              <a:t>충청동부</a:t>
            </a:r>
            <a:r>
              <a:rPr lang="en-US" altLang="ko-KR" sz="1400" dirty="0"/>
              <a:t>(</a:t>
            </a:r>
            <a:r>
              <a:rPr lang="ko-KR" altLang="en-US" sz="1400" dirty="0"/>
              <a:t>충주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 9. </a:t>
            </a:r>
            <a:r>
              <a:rPr lang="ko-KR" altLang="en-US" sz="1400" dirty="0" err="1"/>
              <a:t>충청서부</a:t>
            </a:r>
            <a:r>
              <a:rPr lang="en-US" altLang="ko-KR" sz="1400" dirty="0"/>
              <a:t>(</a:t>
            </a:r>
            <a:r>
              <a:rPr lang="ko-KR" altLang="en-US" sz="1400" dirty="0"/>
              <a:t>서산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10. </a:t>
            </a:r>
            <a:r>
              <a:rPr lang="ko-KR" altLang="en-US" sz="1400" dirty="0"/>
              <a:t>충청남부</a:t>
            </a:r>
            <a:r>
              <a:rPr lang="en-US" altLang="ko-KR" sz="1400" dirty="0"/>
              <a:t>(</a:t>
            </a:r>
            <a:r>
              <a:rPr lang="ko-KR" altLang="en-US" sz="1400" dirty="0"/>
              <a:t>세종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11. </a:t>
            </a:r>
            <a:r>
              <a:rPr lang="ko-KR" altLang="en-US" sz="1400" dirty="0"/>
              <a:t>충청북부</a:t>
            </a:r>
            <a:r>
              <a:rPr lang="en-US" altLang="ko-KR" sz="1400" dirty="0"/>
              <a:t>(</a:t>
            </a:r>
            <a:r>
              <a:rPr lang="ko-KR" altLang="en-US" sz="1400" dirty="0"/>
              <a:t>천안</a:t>
            </a:r>
            <a:r>
              <a:rPr lang="en-US" altLang="ko-KR" sz="1400" dirty="0"/>
              <a:t>)</a:t>
            </a:r>
          </a:p>
          <a:p>
            <a:endParaRPr lang="en-US" altLang="ko-KR" sz="1400" dirty="0"/>
          </a:p>
          <a:p>
            <a:r>
              <a:rPr lang="en-US" altLang="ko-KR" sz="1400" dirty="0"/>
              <a:t>12. </a:t>
            </a:r>
            <a:r>
              <a:rPr lang="ko-KR" altLang="en-US" sz="1400" dirty="0"/>
              <a:t>전라동부</a:t>
            </a:r>
            <a:r>
              <a:rPr lang="en-US" altLang="ko-KR" sz="1400" dirty="0"/>
              <a:t>(</a:t>
            </a:r>
            <a:r>
              <a:rPr lang="ko-KR" altLang="en-US" sz="1400" dirty="0"/>
              <a:t>여수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13. </a:t>
            </a:r>
            <a:r>
              <a:rPr lang="ko-KR" altLang="en-US" sz="1400" dirty="0" err="1"/>
              <a:t>전라서부</a:t>
            </a:r>
            <a:r>
              <a:rPr lang="en-US" altLang="ko-KR" sz="1400" dirty="0"/>
              <a:t>(</a:t>
            </a:r>
            <a:r>
              <a:rPr lang="ko-KR" altLang="en-US" sz="1400" dirty="0"/>
              <a:t>목포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14. </a:t>
            </a:r>
            <a:r>
              <a:rPr lang="ko-KR" altLang="en-US" sz="1400" dirty="0"/>
              <a:t>전라남부</a:t>
            </a:r>
            <a:r>
              <a:rPr lang="en-US" altLang="ko-KR" sz="1400" dirty="0"/>
              <a:t>(</a:t>
            </a:r>
            <a:r>
              <a:rPr lang="ko-KR" altLang="en-US" sz="1400" dirty="0"/>
              <a:t>광주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15. </a:t>
            </a:r>
            <a:r>
              <a:rPr lang="ko-KR" altLang="en-US" sz="1400" dirty="0"/>
              <a:t>전라북부</a:t>
            </a:r>
            <a:r>
              <a:rPr lang="en-US" altLang="ko-KR" sz="1400" dirty="0"/>
              <a:t>(</a:t>
            </a:r>
            <a:r>
              <a:rPr lang="ko-KR" altLang="en-US" sz="1400" dirty="0"/>
              <a:t>전주</a:t>
            </a:r>
            <a:r>
              <a:rPr lang="en-US" altLang="ko-KR" sz="1400" dirty="0"/>
              <a:t>)</a:t>
            </a:r>
          </a:p>
          <a:p>
            <a:endParaRPr lang="en-US" altLang="ko-KR" sz="1400" dirty="0"/>
          </a:p>
          <a:p>
            <a:r>
              <a:rPr lang="en-US" altLang="ko-KR" sz="1400" dirty="0"/>
              <a:t>16. </a:t>
            </a:r>
            <a:r>
              <a:rPr lang="ko-KR" altLang="en-US" sz="1400" dirty="0"/>
              <a:t>경상동부</a:t>
            </a:r>
            <a:r>
              <a:rPr lang="en-US" altLang="ko-KR" sz="1400" dirty="0"/>
              <a:t>(</a:t>
            </a:r>
            <a:r>
              <a:rPr lang="ko-KR" altLang="en-US" sz="1400" dirty="0"/>
              <a:t>울산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17. </a:t>
            </a:r>
            <a:r>
              <a:rPr lang="ko-KR" altLang="en-US" sz="1400" dirty="0" err="1"/>
              <a:t>경상서부</a:t>
            </a:r>
            <a:r>
              <a:rPr lang="en-US" altLang="ko-KR" sz="1400" dirty="0"/>
              <a:t>(</a:t>
            </a:r>
            <a:r>
              <a:rPr lang="ko-KR" altLang="en-US" sz="1400" dirty="0"/>
              <a:t>대구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18. </a:t>
            </a:r>
            <a:r>
              <a:rPr lang="ko-KR" altLang="en-US" sz="1400" dirty="0"/>
              <a:t>경상남부</a:t>
            </a:r>
            <a:r>
              <a:rPr lang="en-US" altLang="ko-KR" sz="1400" dirty="0"/>
              <a:t>(</a:t>
            </a:r>
            <a:r>
              <a:rPr lang="ko-KR" altLang="en-US" sz="1400" dirty="0"/>
              <a:t>부산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19. </a:t>
            </a:r>
            <a:r>
              <a:rPr lang="ko-KR" altLang="en-US" sz="1400" dirty="0"/>
              <a:t>경상북부</a:t>
            </a:r>
            <a:r>
              <a:rPr lang="en-US" altLang="ko-KR" sz="1400" dirty="0"/>
              <a:t>(</a:t>
            </a:r>
            <a:r>
              <a:rPr lang="ko-KR" altLang="en-US" sz="1400" dirty="0"/>
              <a:t>안동</a:t>
            </a:r>
            <a:r>
              <a:rPr lang="en-US" altLang="ko-KR" sz="1400" dirty="0"/>
              <a:t>)</a:t>
            </a:r>
          </a:p>
          <a:p>
            <a:endParaRPr lang="en-US" altLang="ko-KR" sz="1400" dirty="0"/>
          </a:p>
          <a:p>
            <a:r>
              <a:rPr lang="en-US" altLang="ko-KR" sz="1400" dirty="0"/>
              <a:t>20. </a:t>
            </a:r>
            <a:r>
              <a:rPr lang="ko-KR" altLang="en-US" sz="1400" dirty="0"/>
              <a:t>제주</a:t>
            </a:r>
            <a:endParaRPr lang="en-US" altLang="ko-KR" sz="1400" dirty="0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7A9DA7AF-233A-4A00-953E-214DA977CEE4}"/>
              </a:ext>
            </a:extLst>
          </p:cNvPr>
          <p:cNvCxnSpPr>
            <a:cxnSpLocks/>
          </p:cNvCxnSpPr>
          <p:nvPr/>
        </p:nvCxnSpPr>
        <p:spPr>
          <a:xfrm>
            <a:off x="10209937" y="1053680"/>
            <a:ext cx="41564" cy="5560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2B70672-980D-4E53-B82C-3AFC1A8788F0}"/>
              </a:ext>
            </a:extLst>
          </p:cNvPr>
          <p:cNvSpPr txBox="1"/>
          <p:nvPr/>
        </p:nvSpPr>
        <p:spPr>
          <a:xfrm>
            <a:off x="143335" y="64168"/>
            <a:ext cx="726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/>
              <a:t>LORA </a:t>
            </a:r>
            <a:r>
              <a:rPr lang="ko-KR" altLang="en-US" sz="2800" b="1" u="sng" dirty="0"/>
              <a:t>양방향 보안등 자동 점멸기</a:t>
            </a:r>
          </a:p>
        </p:txBody>
      </p:sp>
      <p:sp>
        <p:nvSpPr>
          <p:cNvPr id="20" name="화살표: 왼쪽 19">
            <a:extLst>
              <a:ext uri="{FF2B5EF4-FFF2-40B4-BE49-F238E27FC236}">
                <a16:creationId xmlns:a16="http://schemas.microsoft.com/office/drawing/2014/main" id="{906D5BF2-DC53-4061-977D-78C4655A581B}"/>
              </a:ext>
            </a:extLst>
          </p:cNvPr>
          <p:cNvSpPr/>
          <p:nvPr/>
        </p:nvSpPr>
        <p:spPr>
          <a:xfrm>
            <a:off x="8379046" y="5093212"/>
            <a:ext cx="1054910" cy="368300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err="1"/>
              <a:t>통신모듈</a:t>
            </a:r>
            <a:endParaRPr lang="ko-KR" altLang="en-US" sz="1000" dirty="0"/>
          </a:p>
        </p:txBody>
      </p:sp>
      <p:sp>
        <p:nvSpPr>
          <p:cNvPr id="21" name="화살표: 오른쪽 20">
            <a:extLst>
              <a:ext uri="{FF2B5EF4-FFF2-40B4-BE49-F238E27FC236}">
                <a16:creationId xmlns:a16="http://schemas.microsoft.com/office/drawing/2014/main" id="{704B3DC8-BF39-4E87-9E2C-AC2EAA2D1886}"/>
              </a:ext>
            </a:extLst>
          </p:cNvPr>
          <p:cNvSpPr/>
          <p:nvPr/>
        </p:nvSpPr>
        <p:spPr>
          <a:xfrm>
            <a:off x="4891747" y="4416980"/>
            <a:ext cx="1071664" cy="368300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디밍</a:t>
            </a:r>
            <a:r>
              <a:rPr lang="ko-KR" altLang="en-US" sz="1100" dirty="0"/>
              <a:t> </a:t>
            </a:r>
            <a:r>
              <a:rPr lang="en-US" altLang="ko-KR" sz="1100" dirty="0"/>
              <a:t>0~10</a:t>
            </a:r>
            <a:endParaRPr lang="ko-KR" altLang="en-US" sz="1100" dirty="0"/>
          </a:p>
        </p:txBody>
      </p:sp>
      <p:sp>
        <p:nvSpPr>
          <p:cNvPr id="22" name="화살표: 오른쪽 21">
            <a:extLst>
              <a:ext uri="{FF2B5EF4-FFF2-40B4-BE49-F238E27FC236}">
                <a16:creationId xmlns:a16="http://schemas.microsoft.com/office/drawing/2014/main" id="{B6A16D51-CA4F-4CA3-A6B7-67E1F861EB33}"/>
              </a:ext>
            </a:extLst>
          </p:cNvPr>
          <p:cNvSpPr/>
          <p:nvPr/>
        </p:nvSpPr>
        <p:spPr>
          <a:xfrm>
            <a:off x="4898320" y="5919010"/>
            <a:ext cx="1071664" cy="368300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출력</a:t>
            </a:r>
            <a:r>
              <a:rPr lang="en-US" altLang="ko-KR" sz="1100" dirty="0"/>
              <a:t>AC220V</a:t>
            </a:r>
            <a:endParaRPr lang="ko-KR" altLang="en-US" sz="1100" dirty="0"/>
          </a:p>
        </p:txBody>
      </p:sp>
      <p:sp>
        <p:nvSpPr>
          <p:cNvPr id="23" name="화살표: 오른쪽 22">
            <a:extLst>
              <a:ext uri="{FF2B5EF4-FFF2-40B4-BE49-F238E27FC236}">
                <a16:creationId xmlns:a16="http://schemas.microsoft.com/office/drawing/2014/main" id="{0BDB8DAA-E87D-47DF-9E13-C7998163A033}"/>
              </a:ext>
            </a:extLst>
          </p:cNvPr>
          <p:cNvSpPr/>
          <p:nvPr/>
        </p:nvSpPr>
        <p:spPr>
          <a:xfrm>
            <a:off x="4898320" y="5087888"/>
            <a:ext cx="1071664" cy="368300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입력</a:t>
            </a:r>
            <a:r>
              <a:rPr lang="en-US" altLang="ko-KR" sz="1100" dirty="0"/>
              <a:t>AC220V</a:t>
            </a:r>
            <a:endParaRPr lang="ko-KR" altLang="en-US" sz="1100" dirty="0"/>
          </a:p>
        </p:txBody>
      </p:sp>
      <p:sp>
        <p:nvSpPr>
          <p:cNvPr id="24" name="화살표: 오른쪽 23">
            <a:extLst>
              <a:ext uri="{FF2B5EF4-FFF2-40B4-BE49-F238E27FC236}">
                <a16:creationId xmlns:a16="http://schemas.microsoft.com/office/drawing/2014/main" id="{4D224B52-C10B-49EE-9D55-B08DDA29FCE2}"/>
              </a:ext>
            </a:extLst>
          </p:cNvPr>
          <p:cNvSpPr/>
          <p:nvPr/>
        </p:nvSpPr>
        <p:spPr>
          <a:xfrm>
            <a:off x="4891747" y="3998827"/>
            <a:ext cx="1071664" cy="368300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ZCT</a:t>
            </a:r>
            <a:r>
              <a:rPr lang="ko-KR" altLang="en-US" sz="1000" dirty="0"/>
              <a:t>단자</a:t>
            </a:r>
            <a:r>
              <a:rPr lang="en-US" altLang="ko-KR" sz="1000" dirty="0"/>
              <a:t>(</a:t>
            </a:r>
            <a:r>
              <a:rPr lang="ko-KR" altLang="en-US" sz="1000" dirty="0"/>
              <a:t>내부</a:t>
            </a:r>
            <a:r>
              <a:rPr lang="en-US" altLang="ko-KR" sz="1000" dirty="0"/>
              <a:t>)</a:t>
            </a:r>
            <a:endParaRPr lang="ko-KR" altLang="en-US" sz="1000" dirty="0"/>
          </a:p>
        </p:txBody>
      </p:sp>
      <p:sp>
        <p:nvSpPr>
          <p:cNvPr id="25" name="화살표: 오른쪽 24">
            <a:extLst>
              <a:ext uri="{FF2B5EF4-FFF2-40B4-BE49-F238E27FC236}">
                <a16:creationId xmlns:a16="http://schemas.microsoft.com/office/drawing/2014/main" id="{C11D87A1-1448-4E6B-B2D9-A977A94EA767}"/>
              </a:ext>
            </a:extLst>
          </p:cNvPr>
          <p:cNvSpPr/>
          <p:nvPr/>
        </p:nvSpPr>
        <p:spPr>
          <a:xfrm>
            <a:off x="4898320" y="3587386"/>
            <a:ext cx="1071664" cy="368300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err="1"/>
              <a:t>밧데리스위치</a:t>
            </a:r>
            <a:endParaRPr lang="ko-KR" altLang="en-US" sz="1000" dirty="0"/>
          </a:p>
        </p:txBody>
      </p:sp>
      <p:sp>
        <p:nvSpPr>
          <p:cNvPr id="26" name="화살표: 왼쪽 25">
            <a:extLst>
              <a:ext uri="{FF2B5EF4-FFF2-40B4-BE49-F238E27FC236}">
                <a16:creationId xmlns:a16="http://schemas.microsoft.com/office/drawing/2014/main" id="{4B259D3D-23F4-4B40-82F4-5BCFC7C1547D}"/>
              </a:ext>
            </a:extLst>
          </p:cNvPr>
          <p:cNvSpPr/>
          <p:nvPr/>
        </p:nvSpPr>
        <p:spPr>
          <a:xfrm>
            <a:off x="8365208" y="3272515"/>
            <a:ext cx="1054910" cy="368300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dirty="0" err="1"/>
              <a:t>사용자입력장치</a:t>
            </a:r>
            <a:endParaRPr lang="ko-KR" altLang="en-US" sz="800" dirty="0"/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8C0CE01D-CB48-4E9A-AA08-3AE0D4908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8493" y="5624102"/>
            <a:ext cx="1091625" cy="958116"/>
          </a:xfrm>
          <a:prstGeom prst="rect">
            <a:avLst/>
          </a:prstGeom>
        </p:spPr>
      </p:pic>
      <p:pic>
        <p:nvPicPr>
          <p:cNvPr id="16" name="내용 개체 틀 3">
            <a:extLst>
              <a:ext uri="{FF2B5EF4-FFF2-40B4-BE49-F238E27FC236}">
                <a16:creationId xmlns:a16="http://schemas.microsoft.com/office/drawing/2014/main" id="{D64B99E5-F871-4734-9B3B-2F704BAE9B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77523" y="1036924"/>
            <a:ext cx="2212057" cy="574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18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D3DF72-8AAE-4A0C-95C0-9E00C5132BF7}"/>
              </a:ext>
            </a:extLst>
          </p:cNvPr>
          <p:cNvSpPr txBox="1"/>
          <p:nvPr/>
        </p:nvSpPr>
        <p:spPr>
          <a:xfrm>
            <a:off x="0" y="765142"/>
            <a:ext cx="335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1. </a:t>
            </a:r>
            <a:r>
              <a:rPr lang="ko-KR" altLang="en-US" b="1" dirty="0"/>
              <a:t>전류 </a:t>
            </a:r>
            <a:r>
              <a:rPr lang="en-US" altLang="ko-KR" b="1" dirty="0"/>
              <a:t>/ </a:t>
            </a:r>
            <a:r>
              <a:rPr lang="ko-KR" altLang="en-US" b="1" dirty="0"/>
              <a:t>전력 </a:t>
            </a:r>
            <a:r>
              <a:rPr lang="en-US" altLang="ko-KR" b="1" dirty="0"/>
              <a:t>/ </a:t>
            </a:r>
            <a:r>
              <a:rPr lang="ko-KR" altLang="en-US" b="1" dirty="0"/>
              <a:t>전력량 </a:t>
            </a:r>
            <a:r>
              <a:rPr lang="en-US" altLang="ko-KR" b="1" dirty="0"/>
              <a:t>/ </a:t>
            </a:r>
            <a:r>
              <a:rPr lang="ko-KR" altLang="en-US" b="1" dirty="0"/>
              <a:t>누전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B70672-980D-4E53-B82C-3AFC1A8788F0}"/>
              </a:ext>
            </a:extLst>
          </p:cNvPr>
          <p:cNvSpPr txBox="1"/>
          <p:nvPr/>
        </p:nvSpPr>
        <p:spPr>
          <a:xfrm>
            <a:off x="143335" y="64168"/>
            <a:ext cx="726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/>
              <a:t>LORA </a:t>
            </a:r>
            <a:r>
              <a:rPr lang="ko-KR" altLang="en-US" sz="2800" b="1" u="sng" dirty="0"/>
              <a:t>양방향 보안등 자동 점멸기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AEFAA1E-F7CB-46F3-AA11-2614DA292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43" y="1990245"/>
            <a:ext cx="5810158" cy="4106623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2DA5E2CB-8AC3-4932-AC93-E901E1276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3844" y="1990245"/>
            <a:ext cx="5498349" cy="410662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B6087F1-00D1-4437-B043-A8EE29589245}"/>
              </a:ext>
            </a:extLst>
          </p:cNvPr>
          <p:cNvSpPr txBox="1"/>
          <p:nvPr/>
        </p:nvSpPr>
        <p:spPr>
          <a:xfrm>
            <a:off x="285842" y="1296449"/>
            <a:ext cx="1556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전류</a:t>
            </a:r>
            <a:r>
              <a:rPr lang="en-US" altLang="ko-KR" dirty="0"/>
              <a:t> / </a:t>
            </a:r>
            <a:r>
              <a:rPr lang="ko-KR" altLang="en-US" dirty="0"/>
              <a:t>전력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7E3A60-A394-48AB-A483-3C9122AA436E}"/>
              </a:ext>
            </a:extLst>
          </p:cNvPr>
          <p:cNvSpPr txBox="1"/>
          <p:nvPr/>
        </p:nvSpPr>
        <p:spPr>
          <a:xfrm>
            <a:off x="6751877" y="1296449"/>
            <a:ext cx="1556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전력량</a:t>
            </a:r>
          </a:p>
        </p:txBody>
      </p:sp>
    </p:spTree>
    <p:extLst>
      <p:ext uri="{BB962C8B-B14F-4D97-AF65-F5344CB8AC3E}">
        <p14:creationId xmlns:p14="http://schemas.microsoft.com/office/powerpoint/2010/main" val="110752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D3DF72-8AAE-4A0C-95C0-9E00C5132BF7}"/>
              </a:ext>
            </a:extLst>
          </p:cNvPr>
          <p:cNvSpPr txBox="1"/>
          <p:nvPr/>
        </p:nvSpPr>
        <p:spPr>
          <a:xfrm>
            <a:off x="0" y="709076"/>
            <a:ext cx="335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2. </a:t>
            </a:r>
            <a:r>
              <a:rPr lang="ko-KR" altLang="en-US" b="1" dirty="0" err="1"/>
              <a:t>디밍기능</a:t>
            </a:r>
            <a:endParaRPr lang="ko-KR" alt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B70672-980D-4E53-B82C-3AFC1A8788F0}"/>
              </a:ext>
            </a:extLst>
          </p:cNvPr>
          <p:cNvSpPr txBox="1"/>
          <p:nvPr/>
        </p:nvSpPr>
        <p:spPr>
          <a:xfrm>
            <a:off x="143335" y="64168"/>
            <a:ext cx="726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/>
              <a:t>LORA </a:t>
            </a:r>
            <a:r>
              <a:rPr lang="ko-KR" altLang="en-US" sz="2800" b="1" u="sng" dirty="0"/>
              <a:t>양방향 보안등 자동 점멸기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DF8DB5D-01F7-454E-A1D4-4487C2B8B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088" y="1625494"/>
            <a:ext cx="3892304" cy="2597727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BBE1041-2BED-46C8-B37E-F369806204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2976" y="1625494"/>
            <a:ext cx="4690633" cy="259772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A2597D3-1CEB-4DF6-8AA9-5F68D9F842AE}"/>
              </a:ext>
            </a:extLst>
          </p:cNvPr>
          <p:cNvSpPr txBox="1"/>
          <p:nvPr/>
        </p:nvSpPr>
        <p:spPr>
          <a:xfrm>
            <a:off x="285842" y="1296449"/>
            <a:ext cx="1556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설정화면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25489CD-60D2-41C5-B618-9B7AF83D75AD}"/>
              </a:ext>
            </a:extLst>
          </p:cNvPr>
          <p:cNvSpPr txBox="1"/>
          <p:nvPr/>
        </p:nvSpPr>
        <p:spPr>
          <a:xfrm>
            <a:off x="6604887" y="1311134"/>
            <a:ext cx="20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이벤트 보고화면</a:t>
            </a:r>
            <a:endParaRPr lang="ko-KR" altLang="en-US" dirty="0"/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B943AE50-A20A-452C-8826-16B4D5CFF833}"/>
              </a:ext>
            </a:extLst>
          </p:cNvPr>
          <p:cNvCxnSpPr>
            <a:cxnSpLocks/>
          </p:cNvCxnSpPr>
          <p:nvPr/>
        </p:nvCxnSpPr>
        <p:spPr>
          <a:xfrm flipV="1">
            <a:off x="635267" y="5563401"/>
            <a:ext cx="773871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7CC924DF-8A6E-47FD-B8B6-15AF12643D0A}"/>
              </a:ext>
            </a:extLst>
          </p:cNvPr>
          <p:cNvSpPr/>
          <p:nvPr/>
        </p:nvSpPr>
        <p:spPr>
          <a:xfrm>
            <a:off x="1145406" y="4918508"/>
            <a:ext cx="2213744" cy="63526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3DE76FE-FE06-4C5A-A92E-A7F6BDA3DF7B}"/>
              </a:ext>
            </a:extLst>
          </p:cNvPr>
          <p:cNvSpPr/>
          <p:nvPr/>
        </p:nvSpPr>
        <p:spPr>
          <a:xfrm>
            <a:off x="3322657" y="5255401"/>
            <a:ext cx="2213744" cy="29837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9F63535F-A8ED-49DD-B200-FDACB7E7CA9A}"/>
              </a:ext>
            </a:extLst>
          </p:cNvPr>
          <p:cNvSpPr/>
          <p:nvPr/>
        </p:nvSpPr>
        <p:spPr>
          <a:xfrm>
            <a:off x="5548729" y="5101389"/>
            <a:ext cx="1727970" cy="45238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8579E493-74C2-4019-B3ED-CAC7378E6BB7}"/>
              </a:ext>
            </a:extLst>
          </p:cNvPr>
          <p:cNvCxnSpPr>
            <a:cxnSpLocks/>
          </p:cNvCxnSpPr>
          <p:nvPr/>
        </p:nvCxnSpPr>
        <p:spPr>
          <a:xfrm>
            <a:off x="1145406" y="4918508"/>
            <a:ext cx="0" cy="798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4F7D44E2-C832-454A-8A85-FCF95A6DB15F}"/>
              </a:ext>
            </a:extLst>
          </p:cNvPr>
          <p:cNvCxnSpPr>
            <a:cxnSpLocks/>
          </p:cNvCxnSpPr>
          <p:nvPr/>
        </p:nvCxnSpPr>
        <p:spPr>
          <a:xfrm>
            <a:off x="3359150" y="4918508"/>
            <a:ext cx="0" cy="798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DF2D34F2-F07A-4419-9BED-07D02332F5A6}"/>
              </a:ext>
            </a:extLst>
          </p:cNvPr>
          <p:cNvCxnSpPr>
            <a:cxnSpLocks/>
          </p:cNvCxnSpPr>
          <p:nvPr/>
        </p:nvCxnSpPr>
        <p:spPr>
          <a:xfrm>
            <a:off x="5536401" y="4955400"/>
            <a:ext cx="0" cy="798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9A9393F-1008-4812-A854-8F10D341066D}"/>
              </a:ext>
            </a:extLst>
          </p:cNvPr>
          <p:cNvSpPr txBox="1"/>
          <p:nvPr/>
        </p:nvSpPr>
        <p:spPr>
          <a:xfrm>
            <a:off x="418837" y="4586068"/>
            <a:ext cx="1556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타임차트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1600252-ABB7-4DA1-AA37-AFEA91DC7C59}"/>
              </a:ext>
            </a:extLst>
          </p:cNvPr>
          <p:cNvSpPr txBox="1"/>
          <p:nvPr/>
        </p:nvSpPr>
        <p:spPr>
          <a:xfrm>
            <a:off x="611838" y="5524903"/>
            <a:ext cx="9573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err="1"/>
              <a:t>점등시</a:t>
            </a:r>
            <a:r>
              <a:rPr lang="en-US" altLang="ko-KR" sz="1100" dirty="0"/>
              <a:t>100%</a:t>
            </a:r>
            <a:endParaRPr lang="ko-KR" altLang="en-US" sz="11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2F83F8-F1AA-4A68-ACEB-4AA36DA05D99}"/>
              </a:ext>
            </a:extLst>
          </p:cNvPr>
          <p:cNvSpPr txBox="1"/>
          <p:nvPr/>
        </p:nvSpPr>
        <p:spPr>
          <a:xfrm>
            <a:off x="2905597" y="5542778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00:00</a:t>
            </a:r>
            <a:endParaRPr lang="ko-KR" altLang="en-US" sz="11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4BCD5C3-DD01-4464-9A16-F39CFD4D3BD9}"/>
              </a:ext>
            </a:extLst>
          </p:cNvPr>
          <p:cNvSpPr txBox="1"/>
          <p:nvPr/>
        </p:nvSpPr>
        <p:spPr>
          <a:xfrm>
            <a:off x="5075125" y="5527167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04:00</a:t>
            </a:r>
            <a:endParaRPr lang="ko-KR" altLang="en-US" sz="11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57D73C-10C9-44B7-857A-3F39E0F7C997}"/>
              </a:ext>
            </a:extLst>
          </p:cNvPr>
          <p:cNvSpPr txBox="1"/>
          <p:nvPr/>
        </p:nvSpPr>
        <p:spPr>
          <a:xfrm>
            <a:off x="1048411" y="4880358"/>
            <a:ext cx="5341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100%</a:t>
            </a:r>
            <a:endParaRPr lang="ko-KR" altLang="en-US" sz="11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ECF7659-E983-4AB8-B7F3-F76652756755}"/>
              </a:ext>
            </a:extLst>
          </p:cNvPr>
          <p:cNvSpPr txBox="1"/>
          <p:nvPr/>
        </p:nvSpPr>
        <p:spPr>
          <a:xfrm>
            <a:off x="3309132" y="5214893"/>
            <a:ext cx="457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50%</a:t>
            </a:r>
            <a:endParaRPr lang="ko-KR" altLang="en-US" sz="11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C9CBB10-CDAA-4681-A56C-13AF5E4F88ED}"/>
              </a:ext>
            </a:extLst>
          </p:cNvPr>
          <p:cNvSpPr txBox="1"/>
          <p:nvPr/>
        </p:nvSpPr>
        <p:spPr>
          <a:xfrm>
            <a:off x="5508718" y="5080142"/>
            <a:ext cx="457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70%</a:t>
            </a:r>
            <a:endParaRPr lang="ko-KR" altLang="en-US" sz="1100" dirty="0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8FAE5AF8-97E6-465A-B4BE-4FF2FF2B3C16}"/>
              </a:ext>
            </a:extLst>
          </p:cNvPr>
          <p:cNvCxnSpPr>
            <a:cxnSpLocks/>
          </p:cNvCxnSpPr>
          <p:nvPr/>
        </p:nvCxnSpPr>
        <p:spPr>
          <a:xfrm flipV="1">
            <a:off x="643291" y="6591700"/>
            <a:ext cx="773871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D10283C1-CB20-474B-BF7F-60023FFBDA8E}"/>
              </a:ext>
            </a:extLst>
          </p:cNvPr>
          <p:cNvSpPr/>
          <p:nvPr/>
        </p:nvSpPr>
        <p:spPr>
          <a:xfrm>
            <a:off x="1153430" y="6296921"/>
            <a:ext cx="2213744" cy="28514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EBB380E4-29B0-436D-BF0D-334502774DDB}"/>
              </a:ext>
            </a:extLst>
          </p:cNvPr>
          <p:cNvSpPr/>
          <p:nvPr/>
        </p:nvSpPr>
        <p:spPr>
          <a:xfrm>
            <a:off x="3330681" y="6283700"/>
            <a:ext cx="2213744" cy="29837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4B59BA34-A30D-4366-97DA-260DC0631AAA}"/>
              </a:ext>
            </a:extLst>
          </p:cNvPr>
          <p:cNvSpPr/>
          <p:nvPr/>
        </p:nvSpPr>
        <p:spPr>
          <a:xfrm>
            <a:off x="5556753" y="6129688"/>
            <a:ext cx="1727970" cy="45238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17CE54A0-0149-4548-A9F5-FFB623E4BE9C}"/>
              </a:ext>
            </a:extLst>
          </p:cNvPr>
          <p:cNvCxnSpPr>
            <a:cxnSpLocks/>
          </p:cNvCxnSpPr>
          <p:nvPr/>
        </p:nvCxnSpPr>
        <p:spPr>
          <a:xfrm>
            <a:off x="1153430" y="5946807"/>
            <a:ext cx="0" cy="798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EA82A2A6-624B-4823-B0F9-F00EAA804BDC}"/>
              </a:ext>
            </a:extLst>
          </p:cNvPr>
          <p:cNvCxnSpPr>
            <a:cxnSpLocks/>
          </p:cNvCxnSpPr>
          <p:nvPr/>
        </p:nvCxnSpPr>
        <p:spPr>
          <a:xfrm>
            <a:off x="3367174" y="5946807"/>
            <a:ext cx="0" cy="798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26F65BF2-0D82-48F2-B085-2B813FCF17AF}"/>
              </a:ext>
            </a:extLst>
          </p:cNvPr>
          <p:cNvCxnSpPr>
            <a:cxnSpLocks/>
          </p:cNvCxnSpPr>
          <p:nvPr/>
        </p:nvCxnSpPr>
        <p:spPr>
          <a:xfrm>
            <a:off x="5544425" y="5983699"/>
            <a:ext cx="0" cy="798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D513AE5-19D8-4582-AAB0-CBC9AF704AC9}"/>
              </a:ext>
            </a:extLst>
          </p:cNvPr>
          <p:cNvSpPr txBox="1"/>
          <p:nvPr/>
        </p:nvSpPr>
        <p:spPr>
          <a:xfrm>
            <a:off x="619862" y="6553202"/>
            <a:ext cx="8803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err="1"/>
              <a:t>점등시</a:t>
            </a:r>
            <a:r>
              <a:rPr lang="en-US" altLang="ko-KR" sz="1100" dirty="0"/>
              <a:t>50%</a:t>
            </a:r>
            <a:endParaRPr lang="ko-KR" altLang="en-US" sz="11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73CB17C-3EF7-4AC1-814E-27C58736CC45}"/>
              </a:ext>
            </a:extLst>
          </p:cNvPr>
          <p:cNvSpPr txBox="1"/>
          <p:nvPr/>
        </p:nvSpPr>
        <p:spPr>
          <a:xfrm>
            <a:off x="2913621" y="6571077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00:00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3059D2B-D48A-4564-BA38-3A4A3B48DC21}"/>
              </a:ext>
            </a:extLst>
          </p:cNvPr>
          <p:cNvSpPr txBox="1"/>
          <p:nvPr/>
        </p:nvSpPr>
        <p:spPr>
          <a:xfrm>
            <a:off x="5083149" y="6555466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04:00</a:t>
            </a:r>
            <a:endParaRPr lang="ko-KR" altLang="en-US" sz="11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3A8918E-41EE-4DFE-AB14-AADB0CDA7FAC}"/>
              </a:ext>
            </a:extLst>
          </p:cNvPr>
          <p:cNvSpPr txBox="1"/>
          <p:nvPr/>
        </p:nvSpPr>
        <p:spPr>
          <a:xfrm>
            <a:off x="1084084" y="6264728"/>
            <a:ext cx="457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50%</a:t>
            </a:r>
            <a:endParaRPr lang="ko-KR" altLang="en-US" sz="11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3C43E21-FF3E-4DA7-9640-01DFA8262599}"/>
              </a:ext>
            </a:extLst>
          </p:cNvPr>
          <p:cNvSpPr txBox="1"/>
          <p:nvPr/>
        </p:nvSpPr>
        <p:spPr>
          <a:xfrm>
            <a:off x="3317156" y="6243192"/>
            <a:ext cx="457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50%</a:t>
            </a:r>
            <a:endParaRPr lang="ko-KR" altLang="en-US" sz="11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85D6ECD-343B-4AF8-A533-89680755200C}"/>
              </a:ext>
            </a:extLst>
          </p:cNvPr>
          <p:cNvSpPr txBox="1"/>
          <p:nvPr/>
        </p:nvSpPr>
        <p:spPr>
          <a:xfrm>
            <a:off x="5516742" y="6108441"/>
            <a:ext cx="457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70%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53751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D3DF72-8AAE-4A0C-95C0-9E00C5132BF7}"/>
              </a:ext>
            </a:extLst>
          </p:cNvPr>
          <p:cNvSpPr txBox="1"/>
          <p:nvPr/>
        </p:nvSpPr>
        <p:spPr>
          <a:xfrm>
            <a:off x="0" y="765142"/>
            <a:ext cx="420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3. </a:t>
            </a:r>
            <a:r>
              <a:rPr lang="ko-KR" altLang="en-US" b="1" dirty="0"/>
              <a:t>안정기상태 </a:t>
            </a:r>
            <a:r>
              <a:rPr lang="en-US" altLang="ko-KR" b="1" dirty="0"/>
              <a:t>/ </a:t>
            </a:r>
            <a:r>
              <a:rPr lang="ko-KR" altLang="en-US" b="1" dirty="0"/>
              <a:t>이상점등 </a:t>
            </a:r>
            <a:r>
              <a:rPr lang="en-US" altLang="ko-KR" b="1" dirty="0"/>
              <a:t>/ </a:t>
            </a:r>
            <a:r>
              <a:rPr lang="ko-KR" altLang="en-US" b="1" dirty="0"/>
              <a:t>램프상태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B70672-980D-4E53-B82C-3AFC1A8788F0}"/>
              </a:ext>
            </a:extLst>
          </p:cNvPr>
          <p:cNvSpPr txBox="1"/>
          <p:nvPr/>
        </p:nvSpPr>
        <p:spPr>
          <a:xfrm>
            <a:off x="143335" y="64168"/>
            <a:ext cx="726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/>
              <a:t>LORA </a:t>
            </a:r>
            <a:r>
              <a:rPr lang="ko-KR" altLang="en-US" sz="2800" b="1" u="sng" dirty="0"/>
              <a:t>양방향 보안등 자동 점멸기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DC39388-4091-4890-9F81-8F568DFD3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504" y="1312228"/>
            <a:ext cx="2636558" cy="543893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5B64FE-BB7E-499D-9E6A-4762B788AEEC}"/>
              </a:ext>
            </a:extLst>
          </p:cNvPr>
          <p:cNvSpPr txBox="1"/>
          <p:nvPr/>
        </p:nvSpPr>
        <p:spPr>
          <a:xfrm>
            <a:off x="3405564" y="3941123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OFF</a:t>
            </a:r>
            <a:r>
              <a:rPr lang="ko-KR" altLang="en-US" dirty="0"/>
              <a:t>상태에서 전력이 검출 시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F4E261-443F-4CB2-B0E2-EBEA4F74F931}"/>
              </a:ext>
            </a:extLst>
          </p:cNvPr>
          <p:cNvSpPr txBox="1"/>
          <p:nvPr/>
        </p:nvSpPr>
        <p:spPr>
          <a:xfrm>
            <a:off x="3405563" y="3429000"/>
            <a:ext cx="4748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점등시</a:t>
            </a:r>
            <a:r>
              <a:rPr lang="ko-KR" altLang="en-US" dirty="0"/>
              <a:t> </a:t>
            </a:r>
            <a:r>
              <a:rPr lang="ko-KR" altLang="en-US" dirty="0" err="1"/>
              <a:t>전류은</a:t>
            </a:r>
            <a:r>
              <a:rPr lang="ko-KR" altLang="en-US" dirty="0"/>
              <a:t> 걸리지만 전력이 나오지 않음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24B8CF-FF03-4237-89F8-FA196848D017}"/>
              </a:ext>
            </a:extLst>
          </p:cNvPr>
          <p:cNvSpPr txBox="1"/>
          <p:nvPr/>
        </p:nvSpPr>
        <p:spPr>
          <a:xfrm>
            <a:off x="3392204" y="4448011"/>
            <a:ext cx="249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점등시</a:t>
            </a:r>
            <a:r>
              <a:rPr lang="ko-KR" altLang="en-US" dirty="0"/>
              <a:t> 전력이 “</a:t>
            </a:r>
            <a:r>
              <a:rPr lang="en-US" altLang="ko-KR" dirty="0"/>
              <a:t>0”</a:t>
            </a:r>
            <a:r>
              <a:rPr lang="ko-KR" altLang="en-US" dirty="0"/>
              <a:t>상태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09CB786-23EC-41DF-91B7-BBEC6366610A}"/>
              </a:ext>
            </a:extLst>
          </p:cNvPr>
          <p:cNvSpPr txBox="1"/>
          <p:nvPr/>
        </p:nvSpPr>
        <p:spPr>
          <a:xfrm>
            <a:off x="3392204" y="4908034"/>
            <a:ext cx="6319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제어기에서 서버로 </a:t>
            </a:r>
            <a:r>
              <a:rPr lang="en-US" altLang="ko-KR" dirty="0"/>
              <a:t>18</a:t>
            </a:r>
            <a:r>
              <a:rPr lang="ko-KR" altLang="en-US" dirty="0"/>
              <a:t>시간 동안 한번도 통신하지 않은 상태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675551A-2376-4D6D-A9F0-357BAB5854E4}"/>
              </a:ext>
            </a:extLst>
          </p:cNvPr>
          <p:cNvSpPr txBox="1"/>
          <p:nvPr/>
        </p:nvSpPr>
        <p:spPr>
          <a:xfrm>
            <a:off x="3392203" y="5401196"/>
            <a:ext cx="208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입력전원 </a:t>
            </a:r>
            <a:r>
              <a:rPr lang="en-US" altLang="ko-KR" dirty="0"/>
              <a:t>0 V </a:t>
            </a:r>
            <a:r>
              <a:rPr lang="ko-KR" altLang="en-US" dirty="0" err="1"/>
              <a:t>일때</a:t>
            </a:r>
            <a:endParaRPr lang="ko-KR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87DB96-4C7E-4A9D-A950-05EB8EE8777C}"/>
              </a:ext>
            </a:extLst>
          </p:cNvPr>
          <p:cNvSpPr txBox="1"/>
          <p:nvPr/>
        </p:nvSpPr>
        <p:spPr>
          <a:xfrm>
            <a:off x="3377350" y="5849477"/>
            <a:ext cx="2589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누전 값이 감지된 상태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06AC30-1205-45DC-990B-69909429C330}"/>
              </a:ext>
            </a:extLst>
          </p:cNvPr>
          <p:cNvSpPr txBox="1"/>
          <p:nvPr/>
        </p:nvSpPr>
        <p:spPr>
          <a:xfrm>
            <a:off x="3392203" y="6309500"/>
            <a:ext cx="3145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저전압</a:t>
            </a:r>
            <a:r>
              <a:rPr lang="ko-KR" altLang="en-US" dirty="0"/>
              <a:t> 이나 스위치 </a:t>
            </a:r>
            <a:r>
              <a:rPr lang="en-US" altLang="ko-KR" dirty="0"/>
              <a:t>Off</a:t>
            </a:r>
            <a:r>
              <a:rPr lang="ko-KR" altLang="en-US" dirty="0"/>
              <a:t>상태 </a:t>
            </a:r>
          </a:p>
        </p:txBody>
      </p:sp>
    </p:spTree>
    <p:extLst>
      <p:ext uri="{BB962C8B-B14F-4D97-AF65-F5344CB8AC3E}">
        <p14:creationId xmlns:p14="http://schemas.microsoft.com/office/powerpoint/2010/main" val="168197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372</Words>
  <Application>Microsoft Office PowerPoint</Application>
  <PresentationFormat>와이드스크린</PresentationFormat>
  <Paragraphs>83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BAROTECH</dc:creator>
  <cp:lastModifiedBy>BAROTECH</cp:lastModifiedBy>
  <cp:revision>44</cp:revision>
  <cp:lastPrinted>2022-01-27T01:10:49Z</cp:lastPrinted>
  <dcterms:created xsi:type="dcterms:W3CDTF">2021-09-26T23:50:00Z</dcterms:created>
  <dcterms:modified xsi:type="dcterms:W3CDTF">2023-08-28T07:01:26Z</dcterms:modified>
</cp:coreProperties>
</file>